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44" autoAdjust="0"/>
    <p:restoredTop sz="94660"/>
  </p:normalViewPr>
  <p:slideViewPr>
    <p:cSldViewPr snapToGrid="0">
      <p:cViewPr varScale="1">
        <p:scale>
          <a:sx n="71" d="100"/>
          <a:sy n="71" d="100"/>
        </p:scale>
        <p:origin x="7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78355-CF41-433A-8828-0F604E241F00}" type="datetimeFigureOut">
              <a:rPr lang="en-US" smtClean="0"/>
              <a:t>7/27/2020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BACA6-3F11-412F-BB26-BE26DAD5C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823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62D07DC-C899-44F9-A3C7-C7D3881B398E}" type="slidenum">
              <a:rPr lang="en-US" altLang="en-US" sz="1200" b="0" smtClean="0">
                <a:solidFill>
                  <a:prstClr val="black"/>
                </a:solidFill>
              </a:rPr>
              <a:pPr/>
              <a:t>1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675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17517B2C-AC7A-4538-A6AC-711686C7828D}" type="slidenum">
              <a:rPr lang="en-US" altLang="en-US" sz="1200" b="0" smtClean="0">
                <a:solidFill>
                  <a:prstClr val="black"/>
                </a:solidFill>
              </a:rPr>
              <a:pPr/>
              <a:t>2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48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E8AA6BE-1477-4BE7-AB7F-4DCBF8946BA2}" type="slidenum">
              <a:rPr lang="en-US" altLang="en-US" sz="1200" b="0" smtClean="0">
                <a:solidFill>
                  <a:prstClr val="black"/>
                </a:solidFill>
              </a:rPr>
              <a:pPr/>
              <a:t>3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129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7CF7C830-21E4-4425-954B-BF088BE1AAB2}" type="slidenum">
              <a:rPr lang="en-US" altLang="en-US" sz="1200" b="0" smtClean="0">
                <a:solidFill>
                  <a:prstClr val="black"/>
                </a:solidFill>
              </a:rPr>
              <a:pPr/>
              <a:t>4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892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819B6F0-3CC0-460C-BE79-67A4CB9919C1}" type="slidenum">
              <a:rPr lang="en-US" altLang="en-US" sz="1200" b="0" smtClean="0">
                <a:solidFill>
                  <a:prstClr val="black"/>
                </a:solidFill>
              </a:rPr>
              <a:pPr/>
              <a:t>5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969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2F2FED2-CCE5-471B-93B0-41F2360353AA}" type="slidenum">
              <a:rPr lang="en-US" altLang="en-US" sz="1200" b="0" smtClean="0">
                <a:solidFill>
                  <a:prstClr val="black"/>
                </a:solidFill>
              </a:rPr>
              <a:pPr/>
              <a:t>6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753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ABD7CD71-F27A-4F6C-9600-7747370DE640}" type="slidenum">
              <a:rPr lang="en-US" altLang="en-US" sz="1200" b="0" smtClean="0">
                <a:solidFill>
                  <a:prstClr val="black"/>
                </a:solidFill>
              </a:rPr>
              <a:pPr/>
              <a:t>7</a:t>
            </a:fld>
            <a:endParaRPr lang="en-US" altLang="en-US" sz="1200" b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5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D03F8-7EF6-4D48-A3A1-894542A84D2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997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4F67D-2D1C-412C-AFD6-3387824885FE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824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E3003-1B08-47C5-890E-FB5CBAC502D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066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79BBF-A77D-4B9B-B17D-22CE2FD6B2D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847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961E5-0B02-49B4-B34E-C63732C6766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197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A9678-E92E-4EF5-B95A-92216D41657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122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92E39-C440-4AB1-A7E7-A0B411BF3C9F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291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E109F-25C0-498A-A1EF-356B44903F8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39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3A0E3-9888-410C-8E38-8D4BDCA9C9F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950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51049-8AEB-4EB5-9D63-48AF8F16F0D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587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1E840-D172-4C7E-8ECC-D4D92FF1E15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495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b="1">
              <a:solidFill>
                <a:prstClr val="black">
                  <a:tint val="75000"/>
                </a:prstClr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b="1">
              <a:solidFill>
                <a:prstClr val="black">
                  <a:tint val="75000"/>
                </a:prstClr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3ED66F70-1262-4E98-A758-86CAC9B5E2B1}" type="slidenum">
              <a:rPr lang="en-US" b="1">
                <a:solidFill>
                  <a:prstClr val="black">
                    <a:tint val="75000"/>
                  </a:prstClr>
                </a:solidFill>
                <a:latin typeface="Times New Roman" panose="02020603050405020304" pitchFamily="18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b="1">
              <a:solidFill>
                <a:prstClr val="black">
                  <a:tint val="75000"/>
                </a:prst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788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514600" y="1167825"/>
            <a:ext cx="2667000" cy="55377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thả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xấu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rủ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rê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2033587" y="3694618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9300" y="1802316"/>
            <a:ext cx="4492528" cy="2362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9301" y="4305732"/>
            <a:ext cx="4460869" cy="232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17397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362200" y="1167825"/>
            <a:ext cx="3962401" cy="5385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904999" y="2592389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066801"/>
            <a:ext cx="4078377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7342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514600" y="1167826"/>
            <a:ext cx="3429000" cy="56901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Tuyệt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828800" y="3443289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1" y="304800"/>
            <a:ext cx="903137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124200" y="990600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6125" y="1167825"/>
            <a:ext cx="4011153" cy="3009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936" y="4177726"/>
            <a:ext cx="4027736" cy="268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593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062162" y="835312"/>
            <a:ext cx="3500438" cy="60960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dỗ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trách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1509712" y="3469769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1" y="1144407"/>
            <a:ext cx="3376613" cy="20574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300" y="3288001"/>
            <a:ext cx="4724400" cy="36519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9657826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590800" y="1349949"/>
            <a:ext cx="7620000" cy="2492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tuý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buôn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2133600" y="2124869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2" y="3927476"/>
            <a:ext cx="3545668" cy="2930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3963" y="3927476"/>
            <a:ext cx="3190875" cy="2930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4838" y="3994725"/>
            <a:ext cx="2466975" cy="27108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10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2106294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 bwMode="auto">
          <a:xfrm>
            <a:off x="2686050" y="1221362"/>
            <a:ext cx="7543800" cy="2492375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tạm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4821" name="Right Arrow 2"/>
          <p:cNvSpPr>
            <a:spLocks noChangeArrowheads="1"/>
          </p:cNvSpPr>
          <p:nvPr/>
        </p:nvSpPr>
        <p:spPr bwMode="auto">
          <a:xfrm>
            <a:off x="2209800" y="2439194"/>
            <a:ext cx="457200" cy="484187"/>
          </a:xfrm>
          <a:prstGeom prst="rightArrow">
            <a:avLst>
              <a:gd name="adj1" fmla="val 50000"/>
              <a:gd name="adj2" fmla="val 50023"/>
            </a:avLst>
          </a:prstGeom>
          <a:solidFill>
            <a:srgbClr val="FF0000"/>
          </a:solidFill>
          <a:ln w="38100" algn="ctr">
            <a:solidFill>
              <a:srgbClr val="C00000"/>
            </a:solidFill>
            <a:round/>
            <a:headEnd/>
            <a:tailEnd/>
          </a:ln>
        </p:spPr>
        <p:txBody>
          <a:bodyPr/>
          <a:lstStyle>
            <a:lvl1pPr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noProof="1">
              <a:solidFill>
                <a:prstClr val="black"/>
              </a:solidFill>
              <a:latin typeface=".VnArial Narrow" panose="020B7200000000000000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57789" y="148784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54821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840" y="3927474"/>
            <a:ext cx="4723961" cy="29305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0" y="3968747"/>
            <a:ext cx="3810000" cy="28892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57789" y="12020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Trách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nhiệm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của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sinh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viên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trong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phòng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chống</a:t>
            </a:r>
            <a:r>
              <a:rPr lang="en-US" sz="2800" b="1" dirty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 ma </a:t>
            </a:r>
            <a:r>
              <a:rPr lang="en-US" sz="2800" b="1" dirty="0" err="1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</a:rPr>
              <a:t>túy</a:t>
            </a:r>
            <a:endParaRPr lang="en-US" sz="2800" b="1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 flipV="1">
            <a:off x="3200400" y="826246"/>
            <a:ext cx="5410200" cy="7620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10" dirty="0">
                <a:ln w="9525">
                  <a:solidFill>
                    <a:prstClr val="white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>
                  <a:prstShdw prst="shdw17" dist="17961" dir="2700000">
                    <a:srgbClr val="999999"/>
                  </a:prstShdw>
                </a:effectLst>
                <a:cs typeface="Times New Roman"/>
              </a:rPr>
              <a:t>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34319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8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0083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362</Words>
  <Application>Microsoft Office PowerPoint</Application>
  <PresentationFormat>Widescreen</PresentationFormat>
  <Paragraphs>27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.VnArial Narrow</vt:lpstr>
      <vt:lpstr>Arial</vt:lpstr>
      <vt:lpstr>Calibri</vt:lpstr>
      <vt:lpstr>Calibri Light</vt:lpstr>
      <vt:lpstr>Times New Roman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2020-07-27T03:59:04Z</dcterms:created>
  <dcterms:modified xsi:type="dcterms:W3CDTF">2020-07-27T03:59:34Z</dcterms:modified>
</cp:coreProperties>
</file>